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96" r:id="rId1"/>
  </p:sldMasterIdLst>
  <p:notesMasterIdLst>
    <p:notesMasterId r:id="rId2"/>
  </p:notesMasterIdLst>
  <p:sldIdLst>
    <p:sldId id="322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tableStyles" Target="tableStyles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653" y="919054"/>
            <a:ext cx="9118694" cy="5019892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653" y="885476"/>
            <a:ext cx="9118694" cy="5087048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435" y="898068"/>
            <a:ext cx="9127129" cy="5061864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653" y="893870"/>
            <a:ext cx="9118694" cy="5070259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089" y="910659"/>
            <a:ext cx="9101822" cy="5036681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18" y="902265"/>
            <a:ext cx="9135564" cy="5053470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50893" y="1217057"/>
            <a:ext cx="6242213" cy="4423885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653" y="868687"/>
            <a:ext cx="9118694" cy="5120626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653" y="906462"/>
            <a:ext cx="9118694" cy="5045076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653" y="881279"/>
            <a:ext cx="9118694" cy="5095442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653" y="910659"/>
            <a:ext cx="9118694" cy="5036681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089" y="923251"/>
            <a:ext cx="9101822" cy="5011498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18" y="889673"/>
            <a:ext cx="9135564" cy="5078654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653" y="885476"/>
            <a:ext cx="9118694" cy="5087048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653" y="914856"/>
            <a:ext cx="9118694" cy="5028287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435" y="994604"/>
            <a:ext cx="9127129" cy="4868792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653" y="998801"/>
            <a:ext cx="9118694" cy="4860398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653" y="1015590"/>
            <a:ext cx="9118694" cy="4826820"/>
          </a:xfrm>
          <a:prstGeom prst="rect"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871" y="986209"/>
            <a:ext cx="9110258" cy="4885581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18" y="868687"/>
            <a:ext cx="9135564" cy="5120626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18" y="889673"/>
            <a:ext cx="9135564" cy="5078654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871" y="864490"/>
            <a:ext cx="9110258" cy="512902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435" y="931645"/>
            <a:ext cx="9127129" cy="4994709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18" y="927448"/>
            <a:ext cx="9135564" cy="5003103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524" y="914856"/>
            <a:ext cx="9084952" cy="5028287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18" y="906462"/>
            <a:ext cx="9135564" cy="5045076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FIN-AL60a</dc:creator>
  <dcterms:created xsi:type="dcterms:W3CDTF">2015-05-11T17:30:45Z</dcterms:created>
  <dcterms:modified xsi:type="dcterms:W3CDTF">2025-07-20T16:30:10Z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dd2fa81954ad4888a7981635bc4412e0_21</vt:lpwstr>
  </property>
</Properties>
</file>